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1" autoAdjust="0"/>
    <p:restoredTop sz="94660"/>
  </p:normalViewPr>
  <p:slideViewPr>
    <p:cSldViewPr snapToGrid="0">
      <p:cViewPr varScale="1">
        <p:scale>
          <a:sx n="73" d="100"/>
          <a:sy n="73" d="100"/>
        </p:scale>
        <p:origin x="179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6EA66-58AD-4762-977E-AD4D5FB2BCB5}" type="datetimeFigureOut">
              <a:rPr lang="en-US" smtClean="0"/>
              <a:t>3/9/2023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0A67B-4DFD-47D2-A977-523D406C7A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9498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6EA66-58AD-4762-977E-AD4D5FB2BCB5}" type="datetimeFigureOut">
              <a:rPr lang="en-US" smtClean="0"/>
              <a:t>3/9/2023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0A67B-4DFD-47D2-A977-523D406C7A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8507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6EA66-58AD-4762-977E-AD4D5FB2BCB5}" type="datetimeFigureOut">
              <a:rPr lang="en-US" smtClean="0"/>
              <a:t>3/9/2023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0A67B-4DFD-47D2-A977-523D406C7A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4790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6EA66-58AD-4762-977E-AD4D5FB2BCB5}" type="datetimeFigureOut">
              <a:rPr lang="en-US" smtClean="0"/>
              <a:t>3/9/2023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0A67B-4DFD-47D2-A977-523D406C7A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8259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6EA66-58AD-4762-977E-AD4D5FB2BCB5}" type="datetimeFigureOut">
              <a:rPr lang="en-US" smtClean="0"/>
              <a:t>3/9/2023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0A67B-4DFD-47D2-A977-523D406C7A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1079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6EA66-58AD-4762-977E-AD4D5FB2BCB5}" type="datetimeFigureOut">
              <a:rPr lang="en-US" smtClean="0"/>
              <a:t>3/9/2023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0A67B-4DFD-47D2-A977-523D406C7A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812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6EA66-58AD-4762-977E-AD4D5FB2BCB5}" type="datetimeFigureOut">
              <a:rPr lang="en-US" smtClean="0"/>
              <a:t>3/9/2023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0A67B-4DFD-47D2-A977-523D406C7A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2653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6EA66-58AD-4762-977E-AD4D5FB2BCB5}" type="datetimeFigureOut">
              <a:rPr lang="en-US" smtClean="0"/>
              <a:t>3/9/2023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0A67B-4DFD-47D2-A977-523D406C7A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8969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6EA66-58AD-4762-977E-AD4D5FB2BCB5}" type="datetimeFigureOut">
              <a:rPr lang="en-US" smtClean="0"/>
              <a:t>3/9/2023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0A67B-4DFD-47D2-A977-523D406C7A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3779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6EA66-58AD-4762-977E-AD4D5FB2BCB5}" type="datetimeFigureOut">
              <a:rPr lang="en-US" smtClean="0"/>
              <a:t>3/9/2023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0A67B-4DFD-47D2-A977-523D406C7A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859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6EA66-58AD-4762-977E-AD4D5FB2BCB5}" type="datetimeFigureOut">
              <a:rPr lang="en-US" smtClean="0"/>
              <a:t>3/9/2023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0A67B-4DFD-47D2-A977-523D406C7A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0884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D6EA66-58AD-4762-977E-AD4D5FB2BCB5}" type="datetimeFigureOut">
              <a:rPr lang="en-US" smtClean="0"/>
              <a:t>3/9/2023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F0A67B-4DFD-47D2-A977-523D406C7A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137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picture containing diagram&#10;&#10;Description automatically generated">
            <a:extLst>
              <a:ext uri="{FF2B5EF4-FFF2-40B4-BE49-F238E27FC236}">
                <a16:creationId xmlns:a16="http://schemas.microsoft.com/office/drawing/2014/main" id="{EAA79DEF-C68E-CF3E-D52A-81D03F2823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4" y="7268490"/>
            <a:ext cx="1347346" cy="1309622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6C98F045-6B45-543C-A240-1744CED6556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" b="62990"/>
          <a:stretch/>
        </p:blipFill>
        <p:spPr>
          <a:xfrm>
            <a:off x="2231178" y="6080338"/>
            <a:ext cx="2720022" cy="639156"/>
          </a:xfrm>
          <a:prstGeom prst="rect">
            <a:avLst/>
          </a:prstGeom>
        </p:spPr>
      </p:pic>
      <p:pic>
        <p:nvPicPr>
          <p:cNvPr id="3" name="Picture 2" descr="Text&#10;&#10;Description automatically generated">
            <a:extLst>
              <a:ext uri="{FF2B5EF4-FFF2-40B4-BE49-F238E27FC236}">
                <a16:creationId xmlns:a16="http://schemas.microsoft.com/office/drawing/2014/main" id="{AC554173-C853-29E5-7463-81DD4851F1D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9936" y="411919"/>
            <a:ext cx="2340392" cy="989434"/>
          </a:xfrm>
          <a:prstGeom prst="rect">
            <a:avLst/>
          </a:prstGeom>
        </p:spPr>
      </p:pic>
      <p:sp>
        <p:nvSpPr>
          <p:cNvPr id="11" name="AutoShape 2">
            <a:extLst>
              <a:ext uri="{FF2B5EF4-FFF2-40B4-BE49-F238E27FC236}">
                <a16:creationId xmlns:a16="http://schemas.microsoft.com/office/drawing/2014/main" id="{A5F19631-D77F-A4EC-C1E8-75D5F837C4F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294530" y="4437530"/>
            <a:ext cx="268941" cy="2689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80682" tIns="40341" rIns="80682" bIns="40341" numCol="1" anchor="t" anchorCtr="0" compatLnSpc="1">
            <a:prstTxWarp prst="textNoShape">
              <a:avLst/>
            </a:prstTxWarp>
          </a:bodyPr>
          <a:lstStyle/>
          <a:p>
            <a:endParaRPr lang="en-US" sz="1425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B05074A4-B4D0-E926-EB62-9B9203A92B1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91989" y="7923301"/>
            <a:ext cx="4223217" cy="456483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C0097274-8F5B-8BB1-D801-11067F9F4631}"/>
              </a:ext>
            </a:extLst>
          </p:cNvPr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noFill/>
          <a:ln w="127000" cmpd="thinThick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53E61A8-8214-70EC-AE4F-05E1A99B0B3E}"/>
              </a:ext>
            </a:extLst>
          </p:cNvPr>
          <p:cNvSpPr txBox="1"/>
          <p:nvPr/>
        </p:nvSpPr>
        <p:spPr>
          <a:xfrm>
            <a:off x="1675870" y="6680305"/>
            <a:ext cx="3584635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Dr. Bernice K. Adjabeng</a:t>
            </a:r>
          </a:p>
          <a:p>
            <a:pPr algn="ctr"/>
            <a:r>
              <a:rPr lang="en-US" sz="1000" dirty="0"/>
              <a:t>North Carolina Certified Peer Support Specialist Program Director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8452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305</TotalTime>
  <Words>14</Words>
  <Application>Microsoft Office PowerPoint</Application>
  <PresentationFormat>Letter Paper (8.5x11 in)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Molly Hurd</dc:creator>
  <cp:lastModifiedBy>Hurd, Molly Elizabeth</cp:lastModifiedBy>
  <cp:revision>11</cp:revision>
  <dcterms:created xsi:type="dcterms:W3CDTF">2023-01-20T15:55:01Z</dcterms:created>
  <dcterms:modified xsi:type="dcterms:W3CDTF">2023-03-09T20:35:44Z</dcterms:modified>
</cp:coreProperties>
</file>